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1" r:id="rId4"/>
    <p:sldId id="258" r:id="rId5"/>
    <p:sldId id="262" r:id="rId6"/>
    <p:sldId id="260"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80F"/>
    <a:srgbClr val="0000FF"/>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9FB33-F30A-4769-A46B-D90DD763757B}" v="365" dt="2024-11-25T21:59:22.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04" autoAdjust="0"/>
  </p:normalViewPr>
  <p:slideViewPr>
    <p:cSldViewPr snapToGrid="0">
      <p:cViewPr varScale="1">
        <p:scale>
          <a:sx n="106" d="100"/>
          <a:sy n="106" d="100"/>
        </p:scale>
        <p:origin x="504" y="96"/>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 John Evans" userId="c0e06cec-5f86-4127-8e78-8058fbd932d8" providerId="ADAL" clId="{70B9FB33-F30A-4769-A46B-D90DD763757B}"/>
    <pc:docChg chg="undo custSel addSld delSld modSld sldOrd modMainMaster modShowInfo">
      <pc:chgData name="Fr. John Evans" userId="c0e06cec-5f86-4127-8e78-8058fbd932d8" providerId="ADAL" clId="{70B9FB33-F30A-4769-A46B-D90DD763757B}" dt="2024-12-04T20:07:19.019" v="3030"/>
      <pc:docMkLst>
        <pc:docMk/>
      </pc:docMkLst>
      <pc:sldChg chg="addSp delSp modSp mod setBg">
        <pc:chgData name="Fr. John Evans" userId="c0e06cec-5f86-4127-8e78-8058fbd932d8" providerId="ADAL" clId="{70B9FB33-F30A-4769-A46B-D90DD763757B}" dt="2024-11-25T16:39:34.345" v="2343" actId="478"/>
        <pc:sldMkLst>
          <pc:docMk/>
          <pc:sldMk cId="109857222" sldId="256"/>
        </pc:sldMkLst>
        <pc:spChg chg="mod">
          <ac:chgData name="Fr. John Evans" userId="c0e06cec-5f86-4127-8e78-8058fbd932d8" providerId="ADAL" clId="{70B9FB33-F30A-4769-A46B-D90DD763757B}" dt="2024-11-24T20:14:13.180" v="712" actId="14100"/>
          <ac:spMkLst>
            <pc:docMk/>
            <pc:sldMk cId="109857222" sldId="256"/>
            <ac:spMk id="2" creationId="{00000000-0000-0000-0000-000000000000}"/>
          </ac:spMkLst>
        </pc:spChg>
        <pc:spChg chg="mod">
          <ac:chgData name="Fr. John Evans" userId="c0e06cec-5f86-4127-8e78-8058fbd932d8" providerId="ADAL" clId="{70B9FB33-F30A-4769-A46B-D90DD763757B}" dt="2024-11-24T20:14:29.619" v="716" actId="1076"/>
          <ac:spMkLst>
            <pc:docMk/>
            <pc:sldMk cId="109857222" sldId="256"/>
            <ac:spMk id="3" creationId="{00000000-0000-0000-0000-000000000000}"/>
          </ac:spMkLst>
        </pc:spChg>
        <pc:picChg chg="add mod">
          <ac:chgData name="Fr. John Evans" userId="c0e06cec-5f86-4127-8e78-8058fbd932d8" providerId="ADAL" clId="{70B9FB33-F30A-4769-A46B-D90DD763757B}" dt="2024-11-25T14:53:22.627" v="1986" actId="1076"/>
          <ac:picMkLst>
            <pc:docMk/>
            <pc:sldMk cId="109857222" sldId="256"/>
            <ac:picMk id="5" creationId="{5860807D-0F52-4369-9846-98046F5F515D}"/>
          </ac:picMkLst>
        </pc:picChg>
      </pc:sldChg>
      <pc:sldChg chg="addSp delSp modSp add mod setBg">
        <pc:chgData name="Fr. John Evans" userId="c0e06cec-5f86-4127-8e78-8058fbd932d8" providerId="ADAL" clId="{70B9FB33-F30A-4769-A46B-D90DD763757B}" dt="2024-12-04T20:07:02.938" v="3029" actId="404"/>
        <pc:sldMkLst>
          <pc:docMk/>
          <pc:sldMk cId="1152567005" sldId="257"/>
        </pc:sldMkLst>
        <pc:spChg chg="add mod">
          <ac:chgData name="Fr. John Evans" userId="c0e06cec-5f86-4127-8e78-8058fbd932d8" providerId="ADAL" clId="{70B9FB33-F30A-4769-A46B-D90DD763757B}" dt="2024-11-25T16:32:26.247" v="2278" actId="14100"/>
          <ac:spMkLst>
            <pc:docMk/>
            <pc:sldMk cId="1152567005" sldId="257"/>
            <ac:spMk id="11" creationId="{EF440825-B2B3-7B76-6416-406A91334DD8}"/>
          </ac:spMkLst>
        </pc:spChg>
        <pc:spChg chg="add mod">
          <ac:chgData name="Fr. John Evans" userId="c0e06cec-5f86-4127-8e78-8058fbd932d8" providerId="ADAL" clId="{70B9FB33-F30A-4769-A46B-D90DD763757B}" dt="2024-12-04T20:07:02.938" v="3029" actId="404"/>
          <ac:spMkLst>
            <pc:docMk/>
            <pc:sldMk cId="1152567005" sldId="257"/>
            <ac:spMk id="13" creationId="{7A89D669-CD03-01A6-42ED-75F14EF9CDFD}"/>
          </ac:spMkLst>
        </pc:spChg>
        <pc:picChg chg="add mod ord">
          <ac:chgData name="Fr. John Evans" userId="c0e06cec-5f86-4127-8e78-8058fbd932d8" providerId="ADAL" clId="{70B9FB33-F30A-4769-A46B-D90DD763757B}" dt="2024-11-24T20:05:11.403" v="525" actId="14100"/>
          <ac:picMkLst>
            <pc:docMk/>
            <pc:sldMk cId="1152567005" sldId="257"/>
            <ac:picMk id="5" creationId="{0AC5CD79-EC4F-39E2-93BC-98A5682E648D}"/>
          </ac:picMkLst>
        </pc:picChg>
      </pc:sldChg>
      <pc:sldChg chg="addSp modSp new mod">
        <pc:chgData name="Fr. John Evans" userId="c0e06cec-5f86-4127-8e78-8058fbd932d8" providerId="ADAL" clId="{70B9FB33-F30A-4769-A46B-D90DD763757B}" dt="2024-11-25T16:37:02.710" v="2337" actId="1038"/>
        <pc:sldMkLst>
          <pc:docMk/>
          <pc:sldMk cId="2524871958" sldId="258"/>
        </pc:sldMkLst>
        <pc:spChg chg="add mod">
          <ac:chgData name="Fr. John Evans" userId="c0e06cec-5f86-4127-8e78-8058fbd932d8" providerId="ADAL" clId="{70B9FB33-F30A-4769-A46B-D90DD763757B}" dt="2024-11-24T20:24:01.465" v="1209" actId="1076"/>
          <ac:spMkLst>
            <pc:docMk/>
            <pc:sldMk cId="2524871958" sldId="258"/>
            <ac:spMk id="4" creationId="{3FE17881-8E5F-6398-269F-52FC6350C496}"/>
          </ac:spMkLst>
        </pc:spChg>
        <pc:picChg chg="add mod">
          <ac:chgData name="Fr. John Evans" userId="c0e06cec-5f86-4127-8e78-8058fbd932d8" providerId="ADAL" clId="{70B9FB33-F30A-4769-A46B-D90DD763757B}" dt="2024-11-25T16:37:02.710" v="2337" actId="1038"/>
          <ac:picMkLst>
            <pc:docMk/>
            <pc:sldMk cId="2524871958" sldId="258"/>
            <ac:picMk id="3" creationId="{C787689B-6786-2B65-A8B0-9DAC2B07E497}"/>
          </ac:picMkLst>
        </pc:picChg>
      </pc:sldChg>
      <pc:sldChg chg="new del">
        <pc:chgData name="Fr. John Evans" userId="c0e06cec-5f86-4127-8e78-8058fbd932d8" providerId="ADAL" clId="{70B9FB33-F30A-4769-A46B-D90DD763757B}" dt="2024-11-24T19:51:03.115" v="326" actId="2696"/>
        <pc:sldMkLst>
          <pc:docMk/>
          <pc:sldMk cId="3765698557" sldId="258"/>
        </pc:sldMkLst>
      </pc:sldChg>
      <pc:sldChg chg="new del">
        <pc:chgData name="Fr. John Evans" userId="c0e06cec-5f86-4127-8e78-8058fbd932d8" providerId="ADAL" clId="{70B9FB33-F30A-4769-A46B-D90DD763757B}" dt="2024-11-24T19:53:33.642" v="337" actId="2696"/>
        <pc:sldMkLst>
          <pc:docMk/>
          <pc:sldMk cId="4235761644" sldId="258"/>
        </pc:sldMkLst>
      </pc:sldChg>
      <pc:sldChg chg="addSp modSp new del mod">
        <pc:chgData name="Fr. John Evans" userId="c0e06cec-5f86-4127-8e78-8058fbd932d8" providerId="ADAL" clId="{70B9FB33-F30A-4769-A46B-D90DD763757B}" dt="2024-11-25T16:32:06.776" v="2275" actId="2696"/>
        <pc:sldMkLst>
          <pc:docMk/>
          <pc:sldMk cId="3115467325" sldId="259"/>
        </pc:sldMkLst>
      </pc:sldChg>
      <pc:sldChg chg="addSp modSp new mod ord">
        <pc:chgData name="Fr. John Evans" userId="c0e06cec-5f86-4127-8e78-8058fbd932d8" providerId="ADAL" clId="{70B9FB33-F30A-4769-A46B-D90DD763757B}" dt="2024-11-25T16:52:11.841" v="2862" actId="1036"/>
        <pc:sldMkLst>
          <pc:docMk/>
          <pc:sldMk cId="2073169064" sldId="260"/>
        </pc:sldMkLst>
        <pc:spChg chg="add mod">
          <ac:chgData name="Fr. John Evans" userId="c0e06cec-5f86-4127-8e78-8058fbd932d8" providerId="ADAL" clId="{70B9FB33-F30A-4769-A46B-D90DD763757B}" dt="2024-11-25T15:44:15.294" v="2004" actId="123"/>
          <ac:spMkLst>
            <pc:docMk/>
            <pc:sldMk cId="2073169064" sldId="260"/>
            <ac:spMk id="3" creationId="{E00AAAE7-1517-900F-B229-D522E2D74CAF}"/>
          </ac:spMkLst>
        </pc:spChg>
        <pc:spChg chg="add mod">
          <ac:chgData name="Fr. John Evans" userId="c0e06cec-5f86-4127-8e78-8058fbd932d8" providerId="ADAL" clId="{70B9FB33-F30A-4769-A46B-D90DD763757B}" dt="2024-11-25T16:52:11.841" v="2862" actId="1036"/>
          <ac:spMkLst>
            <pc:docMk/>
            <pc:sldMk cId="2073169064" sldId="260"/>
            <ac:spMk id="9" creationId="{968E87F1-B5A7-6182-F315-A7AD1BB01B9D}"/>
          </ac:spMkLst>
        </pc:spChg>
        <pc:picChg chg="add mod">
          <ac:chgData name="Fr. John Evans" userId="c0e06cec-5f86-4127-8e78-8058fbd932d8" providerId="ADAL" clId="{70B9FB33-F30A-4769-A46B-D90DD763757B}" dt="2024-11-25T15:43:44.600" v="2000" actId="14100"/>
          <ac:picMkLst>
            <pc:docMk/>
            <pc:sldMk cId="2073169064" sldId="260"/>
            <ac:picMk id="7" creationId="{FF7B79A5-7E93-A011-5E8B-2293DDEA9328}"/>
          </ac:picMkLst>
        </pc:picChg>
      </pc:sldChg>
      <pc:sldChg chg="addSp modSp new mod ord">
        <pc:chgData name="Fr. John Evans" userId="c0e06cec-5f86-4127-8e78-8058fbd932d8" providerId="ADAL" clId="{70B9FB33-F30A-4769-A46B-D90DD763757B}" dt="2024-12-04T20:07:19.019" v="3030"/>
        <pc:sldMkLst>
          <pc:docMk/>
          <pc:sldMk cId="3275454017" sldId="261"/>
        </pc:sldMkLst>
        <pc:spChg chg="add mod">
          <ac:chgData name="Fr. John Evans" userId="c0e06cec-5f86-4127-8e78-8058fbd932d8" providerId="ADAL" clId="{70B9FB33-F30A-4769-A46B-D90DD763757B}" dt="2024-12-04T20:07:19.019" v="3030"/>
          <ac:spMkLst>
            <pc:docMk/>
            <pc:sldMk cId="3275454017" sldId="261"/>
            <ac:spMk id="3" creationId="{AB4F0662-2115-A5E4-C042-5C461D66BEA2}"/>
          </ac:spMkLst>
        </pc:spChg>
        <pc:picChg chg="add mod">
          <ac:chgData name="Fr. John Evans" userId="c0e06cec-5f86-4127-8e78-8058fbd932d8" providerId="ADAL" clId="{70B9FB33-F30A-4769-A46B-D90DD763757B}" dt="2024-11-25T15:59:32.611" v="2013" actId="1035"/>
          <ac:picMkLst>
            <pc:docMk/>
            <pc:sldMk cId="3275454017" sldId="261"/>
            <ac:picMk id="4098" creationId="{A17A8572-5448-EEEC-B7CE-4A60F7F759C9}"/>
          </ac:picMkLst>
        </pc:picChg>
      </pc:sldChg>
      <pc:sldChg chg="addSp delSp modSp new mod">
        <pc:chgData name="Fr. John Evans" userId="c0e06cec-5f86-4127-8e78-8058fbd932d8" providerId="ADAL" clId="{70B9FB33-F30A-4769-A46B-D90DD763757B}" dt="2024-11-25T21:07:45.765" v="2983" actId="14100"/>
        <pc:sldMkLst>
          <pc:docMk/>
          <pc:sldMk cId="2279263033" sldId="262"/>
        </pc:sldMkLst>
        <pc:spChg chg="add mod">
          <ac:chgData name="Fr. John Evans" userId="c0e06cec-5f86-4127-8e78-8058fbd932d8" providerId="ADAL" clId="{70B9FB33-F30A-4769-A46B-D90DD763757B}" dt="2024-11-25T21:07:45.765" v="2983" actId="14100"/>
          <ac:spMkLst>
            <pc:docMk/>
            <pc:sldMk cId="2279263033" sldId="262"/>
            <ac:spMk id="10" creationId="{74CCD974-5C1A-7423-EAE5-390A78F21C47}"/>
          </ac:spMkLst>
        </pc:spChg>
        <pc:picChg chg="add mod">
          <ac:chgData name="Fr. John Evans" userId="c0e06cec-5f86-4127-8e78-8058fbd932d8" providerId="ADAL" clId="{70B9FB33-F30A-4769-A46B-D90DD763757B}" dt="2024-11-25T20:38:14.846" v="2868" actId="14100"/>
          <ac:picMkLst>
            <pc:docMk/>
            <pc:sldMk cId="2279263033" sldId="262"/>
            <ac:picMk id="3" creationId="{D51EE414-42DF-56C1-5E8D-6E90DDB7E90E}"/>
          </ac:picMkLst>
        </pc:picChg>
      </pc:sldChg>
      <pc:sldChg chg="addSp delSp modSp new mod ord">
        <pc:chgData name="Fr. John Evans" userId="c0e06cec-5f86-4127-8e78-8058fbd932d8" providerId="ADAL" clId="{70B9FB33-F30A-4769-A46B-D90DD763757B}" dt="2024-11-25T21:59:43.979" v="3003" actId="207"/>
        <pc:sldMkLst>
          <pc:docMk/>
          <pc:sldMk cId="3763485489" sldId="263"/>
        </pc:sldMkLst>
        <pc:spChg chg="add mod">
          <ac:chgData name="Fr. John Evans" userId="c0e06cec-5f86-4127-8e78-8058fbd932d8" providerId="ADAL" clId="{70B9FB33-F30A-4769-A46B-D90DD763757B}" dt="2024-11-25T21:59:43.979" v="3003" actId="207"/>
          <ac:spMkLst>
            <pc:docMk/>
            <pc:sldMk cId="3763485489" sldId="263"/>
            <ac:spMk id="7" creationId="{8F60698A-7DB3-4640-BA2E-B17EA630DF59}"/>
          </ac:spMkLst>
        </pc:spChg>
        <pc:picChg chg="add mod">
          <ac:chgData name="Fr. John Evans" userId="c0e06cec-5f86-4127-8e78-8058fbd932d8" providerId="ADAL" clId="{70B9FB33-F30A-4769-A46B-D90DD763757B}" dt="2024-11-25T21:58:25.123" v="2995" actId="1076"/>
          <ac:picMkLst>
            <pc:docMk/>
            <pc:sldMk cId="3763485489" sldId="263"/>
            <ac:picMk id="5" creationId="{F60FF6E2-DBCB-2241-C544-ED0277269BB5}"/>
          </ac:picMkLst>
        </pc:picChg>
      </pc:sldChg>
      <pc:sldMasterChg chg="setBg modSldLayout sldLayoutOrd">
        <pc:chgData name="Fr. John Evans" userId="c0e06cec-5f86-4127-8e78-8058fbd932d8" providerId="ADAL" clId="{70B9FB33-F30A-4769-A46B-D90DD763757B}" dt="2024-11-25T16:38:30.692" v="2342" actId="1076"/>
        <pc:sldMasterMkLst>
          <pc:docMk/>
          <pc:sldMasterMk cId="2460954070" sldId="2147483660"/>
        </pc:sldMasterMkLst>
        <pc:sldLayoutChg chg="setBg">
          <pc:chgData name="Fr. John Evans" userId="c0e06cec-5f86-4127-8e78-8058fbd932d8" providerId="ADAL" clId="{70B9FB33-F30A-4769-A46B-D90DD763757B}" dt="2024-11-24T19:57:15.876" v="452"/>
          <pc:sldLayoutMkLst>
            <pc:docMk/>
            <pc:sldMasterMk cId="2460954070" sldId="2147483660"/>
            <pc:sldLayoutMk cId="2385387890" sldId="2147483661"/>
          </pc:sldLayoutMkLst>
        </pc:sldLayoutChg>
        <pc:sldLayoutChg chg="setBg">
          <pc:chgData name="Fr. John Evans" userId="c0e06cec-5f86-4127-8e78-8058fbd932d8" providerId="ADAL" clId="{70B9FB33-F30A-4769-A46B-D90DD763757B}" dt="2024-11-24T19:57:15.876" v="452"/>
          <pc:sldLayoutMkLst>
            <pc:docMk/>
            <pc:sldMasterMk cId="2460954070" sldId="2147483660"/>
            <pc:sldLayoutMk cId="949138452" sldId="2147483662"/>
          </pc:sldLayoutMkLst>
        </pc:sldLayoutChg>
        <pc:sldLayoutChg chg="setBg">
          <pc:chgData name="Fr. John Evans" userId="c0e06cec-5f86-4127-8e78-8058fbd932d8" providerId="ADAL" clId="{70B9FB33-F30A-4769-A46B-D90DD763757B}" dt="2024-11-24T19:57:15.876" v="452"/>
          <pc:sldLayoutMkLst>
            <pc:docMk/>
            <pc:sldMasterMk cId="2460954070" sldId="2147483660"/>
            <pc:sldLayoutMk cId="2591524520" sldId="2147483663"/>
          </pc:sldLayoutMkLst>
        </pc:sldLayoutChg>
        <pc:sldLayoutChg chg="setBg">
          <pc:chgData name="Fr. John Evans" userId="c0e06cec-5f86-4127-8e78-8058fbd932d8" providerId="ADAL" clId="{70B9FB33-F30A-4769-A46B-D90DD763757B}" dt="2024-11-24T19:57:15.876" v="452"/>
          <pc:sldLayoutMkLst>
            <pc:docMk/>
            <pc:sldMasterMk cId="2460954070" sldId="2147483660"/>
            <pc:sldLayoutMk cId="1203092039" sldId="2147483664"/>
          </pc:sldLayoutMkLst>
        </pc:sldLayoutChg>
        <pc:sldLayoutChg chg="setBg">
          <pc:chgData name="Fr. John Evans" userId="c0e06cec-5f86-4127-8e78-8058fbd932d8" providerId="ADAL" clId="{70B9FB33-F30A-4769-A46B-D90DD763757B}" dt="2024-11-24T19:57:15.876" v="452"/>
          <pc:sldLayoutMkLst>
            <pc:docMk/>
            <pc:sldMasterMk cId="2460954070" sldId="2147483660"/>
            <pc:sldLayoutMk cId="3733172339" sldId="2147483665"/>
          </pc:sldLayoutMkLst>
        </pc:sldLayoutChg>
        <pc:sldLayoutChg chg="addSp delSp modSp mod ord setBg">
          <pc:chgData name="Fr. John Evans" userId="c0e06cec-5f86-4127-8e78-8058fbd932d8" providerId="ADAL" clId="{70B9FB33-F30A-4769-A46B-D90DD763757B}" dt="2024-11-25T16:38:30.692" v="2342" actId="1076"/>
          <pc:sldLayoutMkLst>
            <pc:docMk/>
            <pc:sldMasterMk cId="2460954070" sldId="2147483660"/>
            <pc:sldLayoutMk cId="3210312558" sldId="2147483666"/>
          </pc:sldLayoutMkLst>
          <pc:spChg chg="mod">
            <ac:chgData name="Fr. John Evans" userId="c0e06cec-5f86-4127-8e78-8058fbd932d8" providerId="ADAL" clId="{70B9FB33-F30A-4769-A46B-D90DD763757B}" dt="2024-11-25T16:38:30.692" v="2342" actId="1076"/>
            <ac:spMkLst>
              <pc:docMk/>
              <pc:sldMasterMk cId="2460954070" sldId="2147483660"/>
              <pc:sldLayoutMk cId="3210312558" sldId="2147483666"/>
              <ac:spMk id="5" creationId="{00000000-0000-0000-0000-000000000000}"/>
            </ac:spMkLst>
          </pc:spChg>
          <pc:spChg chg="add mod">
            <ac:chgData name="Fr. John Evans" userId="c0e06cec-5f86-4127-8e78-8058fbd932d8" providerId="ADAL" clId="{70B9FB33-F30A-4769-A46B-D90DD763757B}" dt="2024-11-24T19:52:25.159" v="333"/>
            <ac:spMkLst>
              <pc:docMk/>
              <pc:sldMasterMk cId="2460954070" sldId="2147483660"/>
              <pc:sldLayoutMk cId="3210312558" sldId="2147483666"/>
              <ac:spMk id="7" creationId="{330CA43B-F042-8F78-EF3F-D8DD3737A986}"/>
            </ac:spMkLst>
          </pc:spChg>
          <pc:picChg chg="add mod ord">
            <ac:chgData name="Fr. John Evans" userId="c0e06cec-5f86-4127-8e78-8058fbd932d8" providerId="ADAL" clId="{70B9FB33-F30A-4769-A46B-D90DD763757B}" dt="2024-11-25T16:38:17.087" v="2341" actId="171"/>
            <ac:picMkLst>
              <pc:docMk/>
              <pc:sldMasterMk cId="2460954070" sldId="2147483660"/>
              <pc:sldLayoutMk cId="3210312558" sldId="2147483666"/>
              <ac:picMk id="6" creationId="{2E6129CD-FC64-1505-0B33-C0C0F0A39A3E}"/>
            </ac:picMkLst>
          </pc:picChg>
        </pc:sldLayoutChg>
        <pc:sldLayoutChg chg="setBg">
          <pc:chgData name="Fr. John Evans" userId="c0e06cec-5f86-4127-8e78-8058fbd932d8" providerId="ADAL" clId="{70B9FB33-F30A-4769-A46B-D90DD763757B}" dt="2024-11-24T19:57:15.876" v="452"/>
          <pc:sldLayoutMkLst>
            <pc:docMk/>
            <pc:sldMasterMk cId="2460954070" sldId="2147483660"/>
            <pc:sldLayoutMk cId="3146388984" sldId="2147483667"/>
          </pc:sldLayoutMkLst>
        </pc:sldLayoutChg>
        <pc:sldLayoutChg chg="setBg">
          <pc:chgData name="Fr. John Evans" userId="c0e06cec-5f86-4127-8e78-8058fbd932d8" providerId="ADAL" clId="{70B9FB33-F30A-4769-A46B-D90DD763757B}" dt="2024-11-24T19:57:15.876" v="452"/>
          <pc:sldLayoutMkLst>
            <pc:docMk/>
            <pc:sldMasterMk cId="2460954070" sldId="2147483660"/>
            <pc:sldLayoutMk cId="3171841454" sldId="2147483668"/>
          </pc:sldLayoutMkLst>
        </pc:sldLayoutChg>
        <pc:sldLayoutChg chg="setBg">
          <pc:chgData name="Fr. John Evans" userId="c0e06cec-5f86-4127-8e78-8058fbd932d8" providerId="ADAL" clId="{70B9FB33-F30A-4769-A46B-D90DD763757B}" dt="2024-11-24T19:57:15.876" v="452"/>
          <pc:sldLayoutMkLst>
            <pc:docMk/>
            <pc:sldMasterMk cId="2460954070" sldId="2147483660"/>
            <pc:sldLayoutMk cId="1718958274" sldId="2147483669"/>
          </pc:sldLayoutMkLst>
        </pc:sldLayoutChg>
        <pc:sldLayoutChg chg="setBg">
          <pc:chgData name="Fr. John Evans" userId="c0e06cec-5f86-4127-8e78-8058fbd932d8" providerId="ADAL" clId="{70B9FB33-F30A-4769-A46B-D90DD763757B}" dt="2024-11-24T19:57:15.876" v="452"/>
          <pc:sldLayoutMkLst>
            <pc:docMk/>
            <pc:sldMasterMk cId="2460954070" sldId="2147483660"/>
            <pc:sldLayoutMk cId="2202905451" sldId="2147483670"/>
          </pc:sldLayoutMkLst>
        </pc:sldLayoutChg>
        <pc:sldLayoutChg chg="setBg">
          <pc:chgData name="Fr. John Evans" userId="c0e06cec-5f86-4127-8e78-8058fbd932d8" providerId="ADAL" clId="{70B9FB33-F30A-4769-A46B-D90DD763757B}" dt="2024-11-24T19:57:15.876" v="452"/>
          <pc:sldLayoutMkLst>
            <pc:docMk/>
            <pc:sldMasterMk cId="2460954070" sldId="2147483660"/>
            <pc:sldLayoutMk cId="347944565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6CA0D-191C-47F4-8632-874A4E462C7A}"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B2370-9A19-40FE-A461-E1058436C659}" type="slidenum">
              <a:rPr lang="en-US" smtClean="0"/>
              <a:t>‹#›</a:t>
            </a:fld>
            <a:endParaRPr lang="en-US"/>
          </a:p>
        </p:txBody>
      </p:sp>
    </p:spTree>
    <p:extLst>
      <p:ext uri="{BB962C8B-B14F-4D97-AF65-F5344CB8AC3E}">
        <p14:creationId xmlns:p14="http://schemas.microsoft.com/office/powerpoint/2010/main" val="344438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AB2370-9A19-40FE-A461-E1058436C659}" type="slidenum">
              <a:rPr lang="en-US" smtClean="0"/>
              <a:t>2</a:t>
            </a:fld>
            <a:endParaRPr lang="en-US"/>
          </a:p>
        </p:txBody>
      </p:sp>
    </p:spTree>
    <p:extLst>
      <p:ext uri="{BB962C8B-B14F-4D97-AF65-F5344CB8AC3E}">
        <p14:creationId xmlns:p14="http://schemas.microsoft.com/office/powerpoint/2010/main" val="1395303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stone relief of a person holding a cross&#10;&#10;Description automatically generated">
            <a:extLst>
              <a:ext uri="{FF2B5EF4-FFF2-40B4-BE49-F238E27FC236}">
                <a16:creationId xmlns:a16="http://schemas.microsoft.com/office/drawing/2014/main" id="{2E6129CD-FC64-1505-0B33-C0C0F0A39A3E}"/>
              </a:ext>
            </a:extLst>
          </p:cNvPr>
          <p:cNvPicPr>
            <a:picLocks noChangeAspect="1"/>
          </p:cNvPicPr>
          <p:nvPr userDrawn="1"/>
        </p:nvPicPr>
        <p:blipFill>
          <a:blip r:embed="rId2">
            <a:alphaModFix amt="12000"/>
            <a:extLst>
              <a:ext uri="{28A0092B-C50C-407E-A947-70E740481C1C}">
                <a14:useLocalDpi xmlns:a14="http://schemas.microsoft.com/office/drawing/2010/main" val="0"/>
              </a:ext>
            </a:extLst>
          </a:blip>
          <a:stretch>
            <a:fillRect/>
          </a:stretch>
        </p:blipFill>
        <p:spPr>
          <a:xfrm>
            <a:off x="0" y="691562"/>
            <a:ext cx="12208916" cy="6166439"/>
          </a:xfrm>
          <a:prstGeom prst="rect">
            <a:avLst/>
          </a:prstGeom>
        </p:spPr>
      </p:pic>
      <p:sp>
        <p:nvSpPr>
          <p:cNvPr id="5" name="Slide Number Placeholder 4"/>
          <p:cNvSpPr>
            <a:spLocks noGrp="1"/>
          </p:cNvSpPr>
          <p:nvPr>
            <p:ph type="sldNum" sz="quarter" idx="12"/>
          </p:nvPr>
        </p:nvSpPr>
        <p:spPr>
          <a:xfrm>
            <a:off x="9340910" y="136187"/>
            <a:ext cx="2743200" cy="365125"/>
          </a:xfrm>
        </p:spPr>
        <p:txBody>
          <a:bodyPr/>
          <a:lstStyle/>
          <a:p>
            <a:fld id="{330EA680-D336-4FF7-8B7A-9848BB0A1C32}" type="slidenum">
              <a:rPr lang="en-US" smtClean="0"/>
              <a:t>‹#›</a:t>
            </a:fld>
            <a:endParaRPr lang="en-US"/>
          </a:p>
        </p:txBody>
      </p:sp>
      <p:sp>
        <p:nvSpPr>
          <p:cNvPr id="7" name="Title 1">
            <a:extLst>
              <a:ext uri="{FF2B5EF4-FFF2-40B4-BE49-F238E27FC236}">
                <a16:creationId xmlns:a16="http://schemas.microsoft.com/office/drawing/2014/main" id="{330CA43B-F042-8F78-EF3F-D8DD3737A986}"/>
              </a:ext>
            </a:extLst>
          </p:cNvPr>
          <p:cNvSpPr txBox="1">
            <a:spLocks/>
          </p:cNvSpPr>
          <p:nvPr userDrawn="1"/>
        </p:nvSpPr>
        <p:spPr>
          <a:xfrm>
            <a:off x="16916" y="136187"/>
            <a:ext cx="121920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t>Jubilee Year 2025 </a:t>
            </a:r>
            <a:r>
              <a:rPr lang="en-US" sz="2400">
                <a:solidFill>
                  <a:srgbClr val="7030A0"/>
                </a:solidFill>
              </a:rPr>
              <a:t>Pilgrims of Hope</a:t>
            </a:r>
            <a:endParaRPr lang="en-US" sz="2400" dirty="0"/>
          </a:p>
        </p:txBody>
      </p:sp>
    </p:spTree>
    <p:extLst>
      <p:ext uri="{BB962C8B-B14F-4D97-AF65-F5344CB8AC3E}">
        <p14:creationId xmlns:p14="http://schemas.microsoft.com/office/powerpoint/2010/main" val="321031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610F5-11D5-406A-A1A1-CF15B6CBFABB}"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D42D1-C8F8-4B4E-B56B-3725AFD7DE5A}"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559B4-32E0-47F4-9A5F-B45F2BFDFA8C}"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3847F-F727-4234-A4FB-2D27C2B99624}"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94BDA0-FB7B-45AD-85F1-56F6C306B477}"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1F686C-3131-4DAE-BDB5-58B581AD845D}"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77F23E-7A8C-47F5-A5C1-E5CF2DE172A1}"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8C375-6369-4C15-9253-BA64EAE5AAC3}"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55EFB5-ED4D-4BAA-926F-1DD4FA848EE5}"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C1ABD-1AF3-411C-9F35-13CD3B9BBC6B}"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20000"/>
                <a:lumOff val="80000"/>
              </a:schemeClr>
            </a:gs>
            <a:gs pos="23000">
              <a:schemeClr val="bg1"/>
            </a:gs>
            <a:gs pos="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9C9E7C-B3FB-412D-84BD-2ACA2C40048B}" type="datetime1">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dioslc.org/jubilee-2025-pilgrims-of-hope"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7459"/>
            <a:ext cx="12192000" cy="1367918"/>
          </a:xfrm>
        </p:spPr>
        <p:txBody>
          <a:bodyPr/>
          <a:lstStyle/>
          <a:p>
            <a:r>
              <a:rPr lang="en-US" dirty="0"/>
              <a:t>Jubilee Year 2025</a:t>
            </a:r>
          </a:p>
        </p:txBody>
      </p:sp>
      <p:sp>
        <p:nvSpPr>
          <p:cNvPr id="3" name="Subtitle 2"/>
          <p:cNvSpPr>
            <a:spLocks noGrp="1"/>
          </p:cNvSpPr>
          <p:nvPr>
            <p:ph type="subTitle" idx="1"/>
          </p:nvPr>
        </p:nvSpPr>
        <p:spPr>
          <a:xfrm>
            <a:off x="1" y="1605377"/>
            <a:ext cx="12191999" cy="764196"/>
          </a:xfrm>
        </p:spPr>
        <p:txBody>
          <a:bodyPr>
            <a:normAutofit/>
          </a:bodyPr>
          <a:lstStyle/>
          <a:p>
            <a:r>
              <a:rPr lang="en-US" sz="4800" dirty="0">
                <a:solidFill>
                  <a:srgbClr val="7030A0"/>
                </a:solidFill>
              </a:rPr>
              <a:t>Pilgrims of Hope</a:t>
            </a:r>
          </a:p>
        </p:txBody>
      </p:sp>
      <p:pic>
        <p:nvPicPr>
          <p:cNvPr id="5" name="Picture 4" descr="A logo with a cross and a boat">
            <a:extLst>
              <a:ext uri="{FF2B5EF4-FFF2-40B4-BE49-F238E27FC236}">
                <a16:creationId xmlns:a16="http://schemas.microsoft.com/office/drawing/2014/main" id="{5860807D-0F52-4369-9846-98046F5F5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535" y="1605377"/>
            <a:ext cx="3765069" cy="532515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AF366-AE82-9280-304C-B6F4ED0E9D51}"/>
            </a:ext>
          </a:extLst>
        </p:cNvPr>
        <p:cNvGrpSpPr/>
        <p:nvPr/>
      </p:nvGrpSpPr>
      <p:grpSpPr>
        <a:xfrm>
          <a:off x="0" y="0"/>
          <a:ext cx="0" cy="0"/>
          <a:chOff x="0" y="0"/>
          <a:chExt cx="0" cy="0"/>
        </a:xfrm>
      </p:grpSpPr>
      <p:pic>
        <p:nvPicPr>
          <p:cNvPr id="5" name="Picture 4" descr="A stone relief of a person holding a cross&#10;&#10;Description automatically generated">
            <a:extLst>
              <a:ext uri="{FF2B5EF4-FFF2-40B4-BE49-F238E27FC236}">
                <a16:creationId xmlns:a16="http://schemas.microsoft.com/office/drawing/2014/main" id="{0AC5CD79-EC4F-39E2-93BC-98A5682E648D}"/>
              </a:ext>
            </a:extLst>
          </p:cNvPr>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208916" cy="6858001"/>
          </a:xfrm>
          <a:prstGeom prst="rect">
            <a:avLst/>
          </a:prstGeom>
        </p:spPr>
      </p:pic>
      <p:sp>
        <p:nvSpPr>
          <p:cNvPr id="11" name="TextBox 10">
            <a:extLst>
              <a:ext uri="{FF2B5EF4-FFF2-40B4-BE49-F238E27FC236}">
                <a16:creationId xmlns:a16="http://schemas.microsoft.com/office/drawing/2014/main" id="{EF440825-B2B3-7B76-6416-406A91334DD8}"/>
              </a:ext>
            </a:extLst>
          </p:cNvPr>
          <p:cNvSpPr txBox="1"/>
          <p:nvPr/>
        </p:nvSpPr>
        <p:spPr>
          <a:xfrm>
            <a:off x="0" y="312564"/>
            <a:ext cx="12191999" cy="2062103"/>
          </a:xfrm>
          <a:prstGeom prst="rect">
            <a:avLst/>
          </a:prstGeom>
          <a:noFill/>
        </p:spPr>
        <p:txBody>
          <a:bodyPr wrap="square">
            <a:spAutoFit/>
          </a:bodyPr>
          <a:lstStyle/>
          <a:p>
            <a:pPr algn="ctr"/>
            <a:r>
              <a:rPr lang="en-US" sz="3200" dirty="0">
                <a:effectLst/>
                <a:latin typeface="Aptos" panose="020B0004020202020204" pitchFamily="34" charset="0"/>
                <a:ea typeface="Aptos" panose="020B0004020202020204" pitchFamily="34" charset="0"/>
                <a:cs typeface="Times New Roman" panose="02020603050405020304" pitchFamily="18" charset="0"/>
              </a:rPr>
              <a:t>Pope Francis in his Bull of </a:t>
            </a:r>
            <a:r>
              <a:rPr lang="en-US" sz="3200" dirty="0" err="1">
                <a:effectLst/>
                <a:latin typeface="Aptos" panose="020B0004020202020204" pitchFamily="34" charset="0"/>
                <a:ea typeface="Aptos" panose="020B0004020202020204" pitchFamily="34" charset="0"/>
                <a:cs typeface="Times New Roman" panose="02020603050405020304" pitchFamily="18" charset="0"/>
              </a:rPr>
              <a:t>Indiction</a:t>
            </a:r>
            <a:br>
              <a:rPr lang="en-US" sz="3200" dirty="0">
                <a:latin typeface="Aptos" panose="020B0004020202020204" pitchFamily="34" charset="0"/>
                <a:ea typeface="Aptos" panose="020B0004020202020204" pitchFamily="34" charset="0"/>
                <a:cs typeface="Times New Roman" panose="02020603050405020304" pitchFamily="18" charset="0"/>
              </a:rPr>
            </a:br>
            <a:r>
              <a:rPr lang="en-US" sz="3200" dirty="0">
                <a:effectLst/>
                <a:latin typeface="Aptos" panose="020B0004020202020204" pitchFamily="34" charset="0"/>
                <a:ea typeface="Aptos" panose="020B0004020202020204" pitchFamily="34" charset="0"/>
                <a:cs typeface="Times New Roman" panose="02020603050405020304" pitchFamily="18" charset="0"/>
              </a:rPr>
              <a:t>“Spes Non </a:t>
            </a:r>
            <a:r>
              <a:rPr lang="en-US" sz="3200" dirty="0" err="1">
                <a:effectLst/>
                <a:latin typeface="Aptos" panose="020B0004020202020204" pitchFamily="34" charset="0"/>
                <a:ea typeface="Aptos" panose="020B0004020202020204" pitchFamily="34" charset="0"/>
                <a:cs typeface="Times New Roman" panose="02020603050405020304" pitchFamily="18" charset="0"/>
              </a:rPr>
              <a:t>Confundit</a:t>
            </a:r>
            <a:r>
              <a:rPr lang="en-US" sz="3200" dirty="0">
                <a:effectLst/>
                <a:latin typeface="Aptos" panose="020B0004020202020204" pitchFamily="34" charset="0"/>
                <a:ea typeface="Aptos" panose="020B0004020202020204" pitchFamily="34" charset="0"/>
                <a:cs typeface="Times New Roman" panose="02020603050405020304" pitchFamily="18" charset="0"/>
              </a:rPr>
              <a:t>”</a:t>
            </a:r>
            <a:br>
              <a:rPr lang="en-US" sz="3200" dirty="0">
                <a:effectLst/>
                <a:latin typeface="Aptos" panose="020B0004020202020204" pitchFamily="34" charset="0"/>
                <a:ea typeface="Aptos" panose="020B0004020202020204" pitchFamily="34" charset="0"/>
                <a:cs typeface="Times New Roman" panose="02020603050405020304" pitchFamily="18" charset="0"/>
              </a:rPr>
            </a:br>
            <a:r>
              <a:rPr lang="en-US" sz="3200" dirty="0">
                <a:effectLst/>
                <a:latin typeface="Aptos" panose="020B0004020202020204" pitchFamily="34" charset="0"/>
                <a:ea typeface="Aptos" panose="020B0004020202020204" pitchFamily="34" charset="0"/>
                <a:cs typeface="Times New Roman" panose="02020603050405020304" pitchFamily="18" charset="0"/>
              </a:rPr>
              <a:t>(Hope Does Not Disappoint)</a:t>
            </a:r>
            <a:br>
              <a:rPr lang="en-US" sz="3200" dirty="0">
                <a:effectLst/>
                <a:latin typeface="Aptos" panose="020B0004020202020204" pitchFamily="34" charset="0"/>
                <a:ea typeface="Aptos" panose="020B0004020202020204" pitchFamily="34" charset="0"/>
                <a:cs typeface="Times New Roman" panose="02020603050405020304" pitchFamily="18" charset="0"/>
              </a:rPr>
            </a:br>
            <a:r>
              <a:rPr lang="en-US" sz="3200" dirty="0">
                <a:effectLst/>
                <a:latin typeface="Aptos" panose="020B0004020202020204" pitchFamily="34" charset="0"/>
                <a:ea typeface="Aptos" panose="020B0004020202020204" pitchFamily="34" charset="0"/>
                <a:cs typeface="Times New Roman" panose="02020603050405020304" pitchFamily="18" charset="0"/>
              </a:rPr>
              <a:t>has declared 2025 a Jubilee Year</a:t>
            </a:r>
            <a:endParaRPr lang="en-US" sz="3200" dirty="0"/>
          </a:p>
        </p:txBody>
      </p:sp>
      <p:sp>
        <p:nvSpPr>
          <p:cNvPr id="13" name="TextBox 12">
            <a:extLst>
              <a:ext uri="{FF2B5EF4-FFF2-40B4-BE49-F238E27FC236}">
                <a16:creationId xmlns:a16="http://schemas.microsoft.com/office/drawing/2014/main" id="{7A89D669-CD03-01A6-42ED-75F14EF9CDFD}"/>
              </a:ext>
            </a:extLst>
          </p:cNvPr>
          <p:cNvSpPr txBox="1"/>
          <p:nvPr/>
        </p:nvSpPr>
        <p:spPr>
          <a:xfrm>
            <a:off x="119384" y="2687231"/>
            <a:ext cx="12208916" cy="3477875"/>
          </a:xfrm>
          <a:prstGeom prst="rect">
            <a:avLst/>
          </a:prstGeom>
          <a:noFill/>
          <a:effectLst>
            <a:glow rad="139700">
              <a:srgbClr val="FFFF00">
                <a:alpha val="40000"/>
              </a:srgbClr>
            </a:glow>
          </a:effectLst>
        </p:spPr>
        <p:txBody>
          <a:bodyPr wrap="square">
            <a:spAutoFit/>
          </a:bodyPr>
          <a:lstStyle/>
          <a:p>
            <a:pPr algn="ctr"/>
            <a:r>
              <a:rPr lang="en-US" sz="4800" b="1"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Pilgrims of Hope</a:t>
            </a:r>
          </a:p>
          <a:p>
            <a:pPr algn="ctr"/>
            <a:endParaRPr lang="en-US" sz="2800" b="1" dirty="0">
              <a:latin typeface="Aptos" panose="020B0004020202020204" pitchFamily="34" charset="0"/>
              <a:cs typeface="Times New Roman" panose="02020603050405020304" pitchFamily="18" charset="0"/>
            </a:endParaRPr>
          </a:p>
          <a:p>
            <a:pPr algn="ctr"/>
            <a:r>
              <a:rPr lang="en-US" sz="2800" b="1" dirty="0">
                <a:latin typeface="Aptos" panose="020B0004020202020204" pitchFamily="34" charset="0"/>
                <a:cs typeface="Times New Roman" panose="02020603050405020304" pitchFamily="18" charset="0"/>
              </a:rPr>
              <a:t>December 24, 2025 – January 6, 2026</a:t>
            </a:r>
          </a:p>
          <a:p>
            <a:pPr algn="ctr"/>
            <a:endParaRPr lang="en-US" sz="2800" b="1" dirty="0">
              <a:latin typeface="Aptos" panose="020B0004020202020204" pitchFamily="34" charset="0"/>
              <a:cs typeface="Times New Roman" panose="02020603050405020304" pitchFamily="18" charset="0"/>
            </a:endParaRPr>
          </a:p>
          <a:p>
            <a:pPr algn="ctr"/>
            <a:r>
              <a:rPr lang="en-US" sz="2800" b="1" dirty="0">
                <a:latin typeface="Aptos" panose="020B0004020202020204" pitchFamily="34" charset="0"/>
                <a:cs typeface="Times New Roman" panose="02020603050405020304" pitchFamily="18" charset="0"/>
              </a:rPr>
              <a:t>In the Diocese of Salt Lake City</a:t>
            </a:r>
            <a:br>
              <a:rPr lang="en-US" sz="2800" b="1" dirty="0">
                <a:latin typeface="Aptos" panose="020B0004020202020204" pitchFamily="34" charset="0"/>
                <a:cs typeface="Times New Roman" panose="02020603050405020304" pitchFamily="18" charset="0"/>
              </a:rPr>
            </a:br>
            <a:r>
              <a:rPr lang="en-US" sz="2800" b="1" dirty="0">
                <a:latin typeface="Aptos" panose="020B0004020202020204" pitchFamily="34" charset="0"/>
                <a:cs typeface="Times New Roman" panose="02020603050405020304" pitchFamily="18" charset="0"/>
              </a:rPr>
              <a:t>Opening Mass at the Cathedral of the Madeleine</a:t>
            </a:r>
            <a:br>
              <a:rPr lang="en-US" sz="2800" b="1" dirty="0">
                <a:latin typeface="Aptos" panose="020B0004020202020204" pitchFamily="34" charset="0"/>
                <a:cs typeface="Times New Roman" panose="02020603050405020304" pitchFamily="18" charset="0"/>
              </a:rPr>
            </a:br>
            <a:r>
              <a:rPr lang="en-US" sz="3200" b="1" dirty="0">
                <a:solidFill>
                  <a:srgbClr val="C00000"/>
                </a:solidFill>
                <a:latin typeface="Aptos" panose="020B0004020202020204" pitchFamily="34" charset="0"/>
                <a:cs typeface="Times New Roman" panose="02020603050405020304" pitchFamily="18" charset="0"/>
              </a:rPr>
              <a:t>Sunday, December 29, 2024, 11:00 AM English, 3:00 PM Spanish</a:t>
            </a:r>
            <a:endParaRPr lang="en-US" sz="2800" dirty="0">
              <a:solidFill>
                <a:srgbClr val="C00000"/>
              </a:solidFill>
            </a:endParaRPr>
          </a:p>
        </p:txBody>
      </p:sp>
    </p:spTree>
    <p:extLst>
      <p:ext uri="{BB962C8B-B14F-4D97-AF65-F5344CB8AC3E}">
        <p14:creationId xmlns:p14="http://schemas.microsoft.com/office/powerpoint/2010/main" val="1152567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17A8572-5448-EEEC-B7CE-4A60F7F75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713941"/>
            <a:ext cx="9429750" cy="5305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4F0662-2115-A5E4-C042-5C461D66BEA2}"/>
              </a:ext>
            </a:extLst>
          </p:cNvPr>
          <p:cNvSpPr txBox="1"/>
          <p:nvPr/>
        </p:nvSpPr>
        <p:spPr>
          <a:xfrm>
            <a:off x="0" y="6019366"/>
            <a:ext cx="12192000" cy="738664"/>
          </a:xfrm>
          <a:prstGeom prst="rect">
            <a:avLst/>
          </a:prstGeom>
          <a:noFill/>
        </p:spPr>
        <p:txBody>
          <a:bodyPr wrap="square">
            <a:spAutoFit/>
          </a:bodyPr>
          <a:lstStyle/>
          <a:p>
            <a:pPr algn="ctr"/>
            <a:r>
              <a:rPr lang="en-US" sz="1800" b="1" dirty="0">
                <a:latin typeface="Aptos" panose="020B0004020202020204" pitchFamily="34" charset="0"/>
                <a:cs typeface="Times New Roman" panose="02020603050405020304" pitchFamily="18" charset="0"/>
              </a:rPr>
              <a:t>Opening Mass at the Cathedral of the Madeleine</a:t>
            </a:r>
            <a:br>
              <a:rPr lang="en-US" sz="1800" b="1">
                <a:latin typeface="Aptos" panose="020B0004020202020204" pitchFamily="34" charset="0"/>
                <a:cs typeface="Times New Roman" panose="02020603050405020304" pitchFamily="18" charset="0"/>
              </a:rPr>
            </a:br>
            <a:r>
              <a:rPr lang="en-US" sz="2400" b="1">
                <a:solidFill>
                  <a:srgbClr val="C00000"/>
                </a:solidFill>
                <a:latin typeface="Aptos" panose="020B0004020202020204" pitchFamily="34" charset="0"/>
                <a:cs typeface="Times New Roman" panose="02020603050405020304" pitchFamily="18" charset="0"/>
              </a:rPr>
              <a:t>Sunday, December 29, 2024, 11:00 AM English, 3:00 PM Spanish</a:t>
            </a:r>
            <a:endParaRPr lang="en-US" dirty="0"/>
          </a:p>
        </p:txBody>
      </p:sp>
      <p:sp>
        <p:nvSpPr>
          <p:cNvPr id="4" name="Slide Number Placeholder 3">
            <a:extLst>
              <a:ext uri="{FF2B5EF4-FFF2-40B4-BE49-F238E27FC236}">
                <a16:creationId xmlns:a16="http://schemas.microsoft.com/office/drawing/2014/main" id="{E1150458-2197-C8C9-49BC-099651479AA2}"/>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327545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a cross and a boat&#10;&#10;Description automatically generated">
            <a:extLst>
              <a:ext uri="{FF2B5EF4-FFF2-40B4-BE49-F238E27FC236}">
                <a16:creationId xmlns:a16="http://schemas.microsoft.com/office/drawing/2014/main" id="{C787689B-6786-2B65-A8B0-9DAC2B07E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22" y="-1118756"/>
            <a:ext cx="7020667" cy="9929735"/>
          </a:xfrm>
          <a:prstGeom prst="rect">
            <a:avLst/>
          </a:prstGeom>
        </p:spPr>
      </p:pic>
      <p:sp>
        <p:nvSpPr>
          <p:cNvPr id="4" name="TextBox 3">
            <a:extLst>
              <a:ext uri="{FF2B5EF4-FFF2-40B4-BE49-F238E27FC236}">
                <a16:creationId xmlns:a16="http://schemas.microsoft.com/office/drawing/2014/main" id="{3FE17881-8E5F-6398-269F-52FC6350C496}"/>
              </a:ext>
            </a:extLst>
          </p:cNvPr>
          <p:cNvSpPr txBox="1"/>
          <p:nvPr/>
        </p:nvSpPr>
        <p:spPr>
          <a:xfrm>
            <a:off x="6234545" y="794802"/>
            <a:ext cx="5957455" cy="6063198"/>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000" dirty="0"/>
              <a:t>Four stylized figures representing all of humanity coming from the four corners of the earth</a:t>
            </a:r>
            <a:br>
              <a:rPr lang="en-US" sz="2000" dirty="0"/>
            </a:br>
            <a:endParaRPr lang="en-US" sz="2000" dirty="0"/>
          </a:p>
          <a:p>
            <a:pPr marL="285750" indent="-285750">
              <a:buFont typeface="Arial" panose="020B0604020202020204" pitchFamily="34" charset="0"/>
              <a:buChar char="•"/>
            </a:pPr>
            <a:r>
              <a:rPr lang="en-US" sz="2000" dirty="0"/>
              <a:t>They embrace each other, are in fraternity, solidarity and unity</a:t>
            </a:r>
            <a:br>
              <a:rPr lang="en-US" sz="2000" dirty="0"/>
            </a:br>
            <a:endParaRPr lang="en-US" sz="2000" dirty="0"/>
          </a:p>
          <a:p>
            <a:pPr marL="285750" indent="-285750">
              <a:buFont typeface="Arial" panose="020B0604020202020204" pitchFamily="34" charset="0"/>
              <a:buChar char="•"/>
            </a:pPr>
            <a:r>
              <a:rPr lang="en-US" sz="2000" dirty="0"/>
              <a:t>They embrace the Cross of Hope, a sign of Faith</a:t>
            </a:r>
            <a:br>
              <a:rPr lang="en-US" sz="2000" dirty="0"/>
            </a:br>
            <a:endParaRPr lang="en-US" sz="2000" dirty="0"/>
          </a:p>
          <a:p>
            <a:pPr marL="285750" indent="-285750">
              <a:buFont typeface="Arial" panose="020B0604020202020204" pitchFamily="34" charset="0"/>
              <a:buChar char="•"/>
            </a:pPr>
            <a:r>
              <a:rPr lang="en-US" sz="2000" dirty="0"/>
              <a:t>Over rough waves, life is not always calm</a:t>
            </a:r>
            <a:br>
              <a:rPr lang="en-US" sz="2000" dirty="0"/>
            </a:br>
            <a:endParaRPr lang="en-US" sz="2000" dirty="0"/>
          </a:p>
          <a:p>
            <a:pPr marL="285750" indent="-285750">
              <a:buFont typeface="Arial" panose="020B0604020202020204" pitchFamily="34" charset="0"/>
              <a:buChar char="•"/>
            </a:pPr>
            <a:r>
              <a:rPr lang="en-US" sz="2000" dirty="0"/>
              <a:t>Cross anchors them, provides strength and hope</a:t>
            </a:r>
            <a:br>
              <a:rPr lang="en-US" sz="2000" dirty="0"/>
            </a:br>
            <a:endParaRPr lang="en-US" sz="2000" dirty="0"/>
          </a:p>
          <a:p>
            <a:pPr marL="285750" indent="-285750">
              <a:buFont typeface="Arial" panose="020B0604020202020204" pitchFamily="34" charset="0"/>
              <a:buChar char="•"/>
            </a:pPr>
            <a:r>
              <a:rPr lang="en-US" sz="2000" dirty="0"/>
              <a:t>Pilgrimage is not an individual journey, but communal</a:t>
            </a:r>
            <a:br>
              <a:rPr lang="en-US" sz="2000" dirty="0"/>
            </a:br>
            <a:endParaRPr lang="en-US" sz="2000" dirty="0"/>
          </a:p>
          <a:p>
            <a:pPr marL="285750" indent="-285750">
              <a:buFont typeface="Arial" panose="020B0604020202020204" pitchFamily="34" charset="0"/>
              <a:buChar char="•"/>
            </a:pPr>
            <a:r>
              <a:rPr lang="en-US" sz="2000" dirty="0"/>
              <a:t>Cross is not static, but dynamic, bending toward humanity</a:t>
            </a:r>
          </a:p>
          <a:p>
            <a:pPr marL="285750" indent="-28575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29D9B66B-6EB7-8A40-A1D0-C2F4F4A312E7}"/>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252487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4CCD974-5C1A-7423-EAE5-390A78F21C47}"/>
              </a:ext>
            </a:extLst>
          </p:cNvPr>
          <p:cNvSpPr txBox="1"/>
          <p:nvPr/>
        </p:nvSpPr>
        <p:spPr>
          <a:xfrm>
            <a:off x="6307282" y="1327871"/>
            <a:ext cx="5652346" cy="5016758"/>
          </a:xfrm>
          <a:prstGeom prst="rect">
            <a:avLst/>
          </a:prstGeom>
          <a:noFill/>
        </p:spPr>
        <p:txBody>
          <a:bodyPr wrap="square" rtlCol="0">
            <a:spAutoFit/>
          </a:bodyPr>
          <a:lstStyle/>
          <a:p>
            <a:r>
              <a:rPr lang="en-US" sz="2400" dirty="0">
                <a:solidFill>
                  <a:schemeClr val="accent2">
                    <a:lumMod val="75000"/>
                  </a:schemeClr>
                </a:solidFill>
              </a:rPr>
              <a:t>Diocesan Jubilee Pilgrimage Churches</a:t>
            </a:r>
          </a:p>
          <a:p>
            <a:endParaRPr lang="en-US" dirty="0">
              <a:solidFill>
                <a:srgbClr val="0000FF"/>
              </a:solidFill>
            </a:endParaRPr>
          </a:p>
          <a:p>
            <a:pPr marL="342900" indent="-342900">
              <a:buAutoNum type="arabicPlain"/>
            </a:pPr>
            <a:r>
              <a:rPr lang="en-US" sz="2000" dirty="0">
                <a:solidFill>
                  <a:srgbClr val="0000FF"/>
                </a:solidFill>
              </a:rPr>
              <a:t>The Cathedral of the Madelein</a:t>
            </a:r>
            <a:br>
              <a:rPr lang="en-US" dirty="0">
                <a:solidFill>
                  <a:srgbClr val="0000FF"/>
                </a:solidFill>
              </a:rPr>
            </a:br>
            <a:r>
              <a:rPr lang="en-US" dirty="0">
                <a:solidFill>
                  <a:schemeClr val="accent2">
                    <a:lumMod val="75000"/>
                  </a:schemeClr>
                </a:solidFill>
              </a:rPr>
              <a:t>Salt Lake City</a:t>
            </a:r>
          </a:p>
          <a:p>
            <a:pPr marL="342900" indent="-342900">
              <a:buAutoNum type="arabicPlain"/>
            </a:pPr>
            <a:endParaRPr lang="en-US" dirty="0">
              <a:solidFill>
                <a:srgbClr val="0000FF"/>
              </a:solidFill>
            </a:endParaRPr>
          </a:p>
          <a:p>
            <a:pPr marL="342900" indent="-342900">
              <a:buAutoNum type="arabicPlain"/>
            </a:pPr>
            <a:r>
              <a:rPr lang="en-US" sz="2000" dirty="0">
                <a:solidFill>
                  <a:srgbClr val="0000FF"/>
                </a:solidFill>
              </a:rPr>
              <a:t>Saint George Catholic Church</a:t>
            </a:r>
            <a:br>
              <a:rPr lang="en-US" dirty="0">
                <a:solidFill>
                  <a:srgbClr val="0000FF"/>
                </a:solidFill>
              </a:rPr>
            </a:br>
            <a:r>
              <a:rPr lang="en-US" dirty="0">
                <a:solidFill>
                  <a:schemeClr val="accent2">
                    <a:lumMod val="75000"/>
                  </a:schemeClr>
                </a:solidFill>
              </a:rPr>
              <a:t>Saint George</a:t>
            </a:r>
          </a:p>
          <a:p>
            <a:pPr marL="342900" indent="-342900">
              <a:buAutoNum type="arabicPlain"/>
            </a:pPr>
            <a:endParaRPr lang="en-US" dirty="0">
              <a:solidFill>
                <a:srgbClr val="0000FF"/>
              </a:solidFill>
            </a:endParaRPr>
          </a:p>
          <a:p>
            <a:pPr marL="342900" indent="-342900">
              <a:buAutoNum type="arabicPlain"/>
            </a:pPr>
            <a:r>
              <a:rPr lang="en-US" sz="2000" dirty="0">
                <a:solidFill>
                  <a:srgbClr val="0000FF"/>
                </a:solidFill>
              </a:rPr>
              <a:t>Saint Francis of Assisi Catholic Church</a:t>
            </a:r>
            <a:br>
              <a:rPr lang="en-US" dirty="0">
                <a:solidFill>
                  <a:srgbClr val="0000FF"/>
                </a:solidFill>
              </a:rPr>
            </a:br>
            <a:r>
              <a:rPr lang="en-US" dirty="0">
                <a:solidFill>
                  <a:schemeClr val="accent2">
                    <a:lumMod val="75000"/>
                  </a:schemeClr>
                </a:solidFill>
              </a:rPr>
              <a:t>Orem</a:t>
            </a:r>
          </a:p>
          <a:p>
            <a:pPr marL="342900" indent="-342900">
              <a:buAutoNum type="arabicPlain"/>
            </a:pPr>
            <a:endParaRPr lang="en-US" dirty="0">
              <a:solidFill>
                <a:srgbClr val="0000FF"/>
              </a:solidFill>
            </a:endParaRPr>
          </a:p>
          <a:p>
            <a:pPr marL="342900" indent="-342900">
              <a:buAutoNum type="arabicPlain"/>
            </a:pPr>
            <a:r>
              <a:rPr lang="en-US" sz="2000" dirty="0">
                <a:solidFill>
                  <a:srgbClr val="0000FF"/>
                </a:solidFill>
              </a:rPr>
              <a:t>Saint Joseph Catholic Church</a:t>
            </a:r>
            <a:br>
              <a:rPr lang="en-US" dirty="0">
                <a:solidFill>
                  <a:srgbClr val="0000FF"/>
                </a:solidFill>
              </a:rPr>
            </a:br>
            <a:r>
              <a:rPr lang="en-US" dirty="0">
                <a:solidFill>
                  <a:schemeClr val="accent2">
                    <a:lumMod val="75000"/>
                  </a:schemeClr>
                </a:solidFill>
              </a:rPr>
              <a:t>Ogden</a:t>
            </a:r>
          </a:p>
          <a:p>
            <a:pPr marL="342900" indent="-342900">
              <a:buAutoNum type="arabicPlain"/>
            </a:pPr>
            <a:endParaRPr lang="en-US" dirty="0">
              <a:solidFill>
                <a:schemeClr val="accent2">
                  <a:lumMod val="75000"/>
                </a:schemeClr>
              </a:solidFill>
            </a:endParaRPr>
          </a:p>
          <a:p>
            <a:pPr marL="342900" indent="-342900">
              <a:buFontTx/>
              <a:buAutoNum type="arabicPlain"/>
            </a:pPr>
            <a:r>
              <a:rPr lang="en-US" dirty="0">
                <a:solidFill>
                  <a:srgbClr val="0000FF"/>
                </a:solidFill>
              </a:rPr>
              <a:t>Notre Dame de Lourdes Catholic Church</a:t>
            </a:r>
            <a:br>
              <a:rPr lang="en-US" dirty="0">
                <a:solidFill>
                  <a:srgbClr val="0000FF"/>
                </a:solidFill>
              </a:rPr>
            </a:br>
            <a:r>
              <a:rPr lang="en-US" dirty="0">
                <a:solidFill>
                  <a:schemeClr val="accent2">
                    <a:lumMod val="75000"/>
                  </a:schemeClr>
                </a:solidFill>
              </a:rPr>
              <a:t>Price</a:t>
            </a:r>
          </a:p>
          <a:p>
            <a:pPr marL="342900" indent="-342900">
              <a:buAutoNum type="arabicPlain"/>
            </a:pPr>
            <a:endParaRPr lang="en-US" dirty="0">
              <a:solidFill>
                <a:schemeClr val="accent2">
                  <a:lumMod val="75000"/>
                </a:schemeClr>
              </a:solidFill>
            </a:endParaRPr>
          </a:p>
        </p:txBody>
      </p:sp>
      <p:sp>
        <p:nvSpPr>
          <p:cNvPr id="11" name="Slide Number Placeholder 10">
            <a:extLst>
              <a:ext uri="{FF2B5EF4-FFF2-40B4-BE49-F238E27FC236}">
                <a16:creationId xmlns:a16="http://schemas.microsoft.com/office/drawing/2014/main" id="{59B1672A-3B3B-3437-0EDE-E9AF32293BD8}"/>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3" name="Picture 2" descr="A cross with numbers in the background&#10;&#10;Description automatically generated">
            <a:extLst>
              <a:ext uri="{FF2B5EF4-FFF2-40B4-BE49-F238E27FC236}">
                <a16:creationId xmlns:a16="http://schemas.microsoft.com/office/drawing/2014/main" id="{D51EE414-42DF-56C1-5E8D-6E90DDB7E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3203"/>
            <a:ext cx="4644428" cy="6171650"/>
          </a:xfrm>
          <a:prstGeom prst="rect">
            <a:avLst/>
          </a:prstGeom>
        </p:spPr>
      </p:pic>
    </p:spTree>
    <p:extLst>
      <p:ext uri="{BB962C8B-B14F-4D97-AF65-F5344CB8AC3E}">
        <p14:creationId xmlns:p14="http://schemas.microsoft.com/office/powerpoint/2010/main" val="227926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0AAAE7-1517-900F-B229-D522E2D74CAF}"/>
              </a:ext>
            </a:extLst>
          </p:cNvPr>
          <p:cNvSpPr txBox="1"/>
          <p:nvPr/>
        </p:nvSpPr>
        <p:spPr>
          <a:xfrm>
            <a:off x="6296025" y="1373270"/>
            <a:ext cx="5745306" cy="5265655"/>
          </a:xfrm>
          <a:prstGeom prst="rect">
            <a:avLst/>
          </a:prstGeom>
          <a:noFill/>
        </p:spPr>
        <p:txBody>
          <a:bodyPr wrap="square">
            <a:spAutoFit/>
          </a:bodyPr>
          <a:lstStyle/>
          <a:p>
            <a:pPr algn="ctr">
              <a:spcBef>
                <a:spcPts val="2625"/>
              </a:spcBef>
              <a:spcAft>
                <a:spcPts val="2250"/>
              </a:spcAft>
            </a:pPr>
            <a:r>
              <a:rPr lang="en-US" b="1" i="0" dirty="0">
                <a:solidFill>
                  <a:srgbClr val="000000"/>
                </a:solidFill>
                <a:effectLst/>
                <a:latin typeface="Arial" panose="020B0604020202020204" pitchFamily="34" charset="0"/>
              </a:rPr>
              <a:t>Indulgences</a:t>
            </a:r>
          </a:p>
          <a:p>
            <a:pPr algn="just" latinLnBrk="0">
              <a:spcAft>
                <a:spcPts val="750"/>
              </a:spcAft>
            </a:pPr>
            <a:r>
              <a:rPr lang="en-US" b="0" i="0" dirty="0">
                <a:solidFill>
                  <a:srgbClr val="000000"/>
                </a:solidFill>
                <a:effectLst/>
                <a:latin typeface="Barlow" panose="020F0502020204030204" pitchFamily="2" charset="0"/>
              </a:rPr>
              <a:t>The Jubilee Indulgence is a concrete manifestation of God's mercy, which goes beyond and transforms the boundaries of human justice. This treasury of grace entered human history in the witness of Jesus and the saints, and by living in communion with them our hope for our own forgiveness is strengthened and becomes a certainty. The Jubilee indulgence allows us to free our hearts from the weight of sin because the reparation due for our sins is given freely and abundantly.</a:t>
            </a:r>
          </a:p>
          <a:p>
            <a:pPr algn="just" latinLnBrk="0">
              <a:spcAft>
                <a:spcPts val="750"/>
              </a:spcAft>
            </a:pPr>
            <a:r>
              <a:rPr lang="en-US" b="0" i="0" dirty="0">
                <a:solidFill>
                  <a:srgbClr val="000000"/>
                </a:solidFill>
                <a:effectLst/>
                <a:latin typeface="Barlow" panose="020F0502020204030204" pitchFamily="2" charset="0"/>
              </a:rPr>
              <a:t>In practical terms, the experience of God’s mercy involves some spiritual acts indicated by the Pope. Those who cannot make the Jubilee pilgrimage due to illness or other circumstances are nonetheless invited to take part in the spiritual movement that accompanies the Jubilee year, offering up the sufferings of their daily lives, and participating in the Eucharistic celebration.</a:t>
            </a:r>
          </a:p>
        </p:txBody>
      </p:sp>
      <p:pic>
        <p:nvPicPr>
          <p:cNvPr id="7" name="Picture 6" descr="A painting of a person holding a child&#10;&#10;Description automatically generated">
            <a:extLst>
              <a:ext uri="{FF2B5EF4-FFF2-40B4-BE49-F238E27FC236}">
                <a16:creationId xmlns:a16="http://schemas.microsoft.com/office/drawing/2014/main" id="{FF7B79A5-7E93-A011-5E8B-2293DDEA9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6172200" cy="6172200"/>
          </a:xfrm>
          <a:prstGeom prst="rect">
            <a:avLst/>
          </a:prstGeom>
        </p:spPr>
      </p:pic>
      <p:sp>
        <p:nvSpPr>
          <p:cNvPr id="8" name="Slide Number Placeholder 7">
            <a:extLst>
              <a:ext uri="{FF2B5EF4-FFF2-40B4-BE49-F238E27FC236}">
                <a16:creationId xmlns:a16="http://schemas.microsoft.com/office/drawing/2014/main" id="{A3E45E87-4302-A400-46BC-3E7EF97A9826}"/>
              </a:ext>
            </a:extLst>
          </p:cNvPr>
          <p:cNvSpPr>
            <a:spLocks noGrp="1"/>
          </p:cNvSpPr>
          <p:nvPr>
            <p:ph type="sldNum" sz="quarter" idx="12"/>
          </p:nvPr>
        </p:nvSpPr>
        <p:spPr/>
        <p:txBody>
          <a:bodyPr/>
          <a:lstStyle/>
          <a:p>
            <a:fld id="{330EA680-D336-4FF7-8B7A-9848BB0A1C32}" type="slidenum">
              <a:rPr lang="en-US" smtClean="0"/>
              <a:t>6</a:t>
            </a:fld>
            <a:endParaRPr lang="en-US" dirty="0"/>
          </a:p>
        </p:txBody>
      </p:sp>
      <p:sp>
        <p:nvSpPr>
          <p:cNvPr id="9" name="TextBox 8">
            <a:extLst>
              <a:ext uri="{FF2B5EF4-FFF2-40B4-BE49-F238E27FC236}">
                <a16:creationId xmlns:a16="http://schemas.microsoft.com/office/drawing/2014/main" id="{968E87F1-B5A7-6182-F315-A7AD1BB01B9D}"/>
              </a:ext>
            </a:extLst>
          </p:cNvPr>
          <p:cNvSpPr txBox="1"/>
          <p:nvPr/>
        </p:nvSpPr>
        <p:spPr>
          <a:xfrm>
            <a:off x="2627244" y="3154742"/>
            <a:ext cx="3505200" cy="3693319"/>
          </a:xfrm>
          <a:prstGeom prst="rect">
            <a:avLst/>
          </a:prstGeom>
          <a:gradFill>
            <a:gsLst>
              <a:gs pos="0">
                <a:schemeClr val="tx1">
                  <a:alpha val="24000"/>
                </a:schemeClr>
              </a:gs>
              <a:gs pos="100000">
                <a:srgbClr val="8B380F"/>
              </a:gs>
            </a:gsLst>
            <a:lin ang="5400000" scaled="1"/>
          </a:gradFill>
        </p:spPr>
        <p:txBody>
          <a:bodyPr wrap="square" rtlCol="0">
            <a:spAutoFit/>
          </a:bodyPr>
          <a:lstStyle/>
          <a:p>
            <a:pPr algn="ctr"/>
            <a:r>
              <a:rPr lang="en-US" b="1" dirty="0">
                <a:solidFill>
                  <a:schemeClr val="bg1"/>
                </a:solidFill>
              </a:rPr>
              <a:t>Plenary Indulgence</a:t>
            </a:r>
          </a:p>
          <a:p>
            <a:endParaRPr lang="en-US" dirty="0">
              <a:solidFill>
                <a:schemeClr val="bg1"/>
              </a:solidFill>
            </a:endParaRPr>
          </a:p>
          <a:p>
            <a:r>
              <a:rPr lang="en-US" dirty="0">
                <a:solidFill>
                  <a:schemeClr val="bg1"/>
                </a:solidFill>
              </a:rPr>
              <a:t>Sacrament of Reconciliation</a:t>
            </a:r>
          </a:p>
          <a:p>
            <a:r>
              <a:rPr lang="en-US" dirty="0">
                <a:solidFill>
                  <a:schemeClr val="bg1"/>
                </a:solidFill>
              </a:rPr>
              <a:t>Receive Communion</a:t>
            </a:r>
          </a:p>
          <a:p>
            <a:r>
              <a:rPr lang="en-US" dirty="0">
                <a:solidFill>
                  <a:schemeClr val="bg1"/>
                </a:solidFill>
              </a:rPr>
              <a:t>Pray for the Intentions of the Pope</a:t>
            </a:r>
          </a:p>
          <a:p>
            <a:endParaRPr lang="en-US" dirty="0">
              <a:solidFill>
                <a:schemeClr val="bg1"/>
              </a:solidFill>
            </a:endParaRPr>
          </a:p>
          <a:p>
            <a:r>
              <a:rPr lang="en-US" dirty="0">
                <a:solidFill>
                  <a:schemeClr val="bg1"/>
                </a:solidFill>
              </a:rPr>
              <a:t>Along with a pilgrimage, a work of mercy, or an act of penance.</a:t>
            </a:r>
          </a:p>
          <a:p>
            <a:endParaRPr lang="en-US" dirty="0">
              <a:solidFill>
                <a:schemeClr val="bg1"/>
              </a:solidFill>
            </a:endParaRPr>
          </a:p>
          <a:p>
            <a:r>
              <a:rPr lang="en-US" dirty="0">
                <a:solidFill>
                  <a:schemeClr val="bg1"/>
                </a:solidFill>
              </a:rPr>
              <a:t>Make a pilgrimage to Christ present in the prisoner, sick, hungry, naked, or welcoming a migrant.</a:t>
            </a:r>
          </a:p>
        </p:txBody>
      </p:sp>
    </p:spTree>
    <p:extLst>
      <p:ext uri="{BB962C8B-B14F-4D97-AF65-F5344CB8AC3E}">
        <p14:creationId xmlns:p14="http://schemas.microsoft.com/office/powerpoint/2010/main" val="207316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B592F-2500-9F0D-3610-FDA3575C7604}"/>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5" name="Picture 4" descr="A person sitting in a chair&#10;&#10;Description automatically generated">
            <a:extLst>
              <a:ext uri="{FF2B5EF4-FFF2-40B4-BE49-F238E27FC236}">
                <a16:creationId xmlns:a16="http://schemas.microsoft.com/office/drawing/2014/main" id="{F60FF6E2-DBCB-2241-C544-ED0277269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960" y="1061277"/>
            <a:ext cx="9062720" cy="4516914"/>
          </a:xfrm>
          <a:prstGeom prst="rect">
            <a:avLst/>
          </a:prstGeom>
        </p:spPr>
      </p:pic>
      <p:sp>
        <p:nvSpPr>
          <p:cNvPr id="7" name="TextBox 6">
            <a:extLst>
              <a:ext uri="{FF2B5EF4-FFF2-40B4-BE49-F238E27FC236}">
                <a16:creationId xmlns:a16="http://schemas.microsoft.com/office/drawing/2014/main" id="{8F60698A-7DB3-4640-BA2E-B17EA630DF59}"/>
              </a:ext>
            </a:extLst>
          </p:cNvPr>
          <p:cNvSpPr txBox="1"/>
          <p:nvPr/>
        </p:nvSpPr>
        <p:spPr>
          <a:xfrm>
            <a:off x="0" y="5930516"/>
            <a:ext cx="12192000" cy="461665"/>
          </a:xfrm>
          <a:prstGeom prst="rect">
            <a:avLst/>
          </a:prstGeom>
          <a:noFill/>
        </p:spPr>
        <p:txBody>
          <a:bodyPr wrap="square">
            <a:spAutoFit/>
          </a:bodyPr>
          <a:lstStyle/>
          <a:p>
            <a:pPr algn="ctr"/>
            <a:r>
              <a:rPr lang="en-US" sz="2400" dirty="0">
                <a:solidFill>
                  <a:srgbClr val="C00000"/>
                </a:solidFill>
                <a:hlinkClick r:id="rId3">
                  <a:extLst>
                    <a:ext uri="{A12FA001-AC4F-418D-AE19-62706E023703}">
                      <ahyp:hlinkClr xmlns:ahyp="http://schemas.microsoft.com/office/drawing/2018/hyperlinkcolor" val="tx"/>
                    </a:ext>
                  </a:extLst>
                </a:hlinkClick>
              </a:rPr>
              <a:t>https://www.dioslc.org/jubilee-2025-pilgrims-of-hope</a:t>
            </a:r>
            <a:endParaRPr lang="en-US" sz="2400" dirty="0">
              <a:solidFill>
                <a:srgbClr val="C00000"/>
              </a:solidFill>
            </a:endParaRPr>
          </a:p>
        </p:txBody>
      </p:sp>
    </p:spTree>
    <p:extLst>
      <p:ext uri="{BB962C8B-B14F-4D97-AF65-F5344CB8AC3E}">
        <p14:creationId xmlns:p14="http://schemas.microsoft.com/office/powerpoint/2010/main" val="3763485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1382</TotalTime>
  <Words>437</Words>
  <Application>Microsoft Office PowerPoint</Application>
  <PresentationFormat>Widescreen</PresentationFormat>
  <Paragraphs>47</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Barlow</vt:lpstr>
      <vt:lpstr>office theme</vt:lpstr>
      <vt:lpstr>Jubilee Year 2025</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Fr. John Evans</cp:lastModifiedBy>
  <cp:revision>4</cp:revision>
  <dcterms:created xsi:type="dcterms:W3CDTF">2024-11-24T18:56:15Z</dcterms:created>
  <dcterms:modified xsi:type="dcterms:W3CDTF">2024-12-04T20:07:24Z</dcterms:modified>
</cp:coreProperties>
</file>